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73" r:id="rId5"/>
    <p:sldId id="271" r:id="rId6"/>
    <p:sldId id="275" r:id="rId7"/>
    <p:sldId id="276" r:id="rId8"/>
    <p:sldId id="274" r:id="rId9"/>
    <p:sldId id="277" r:id="rId10"/>
    <p:sldId id="278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70B8B5-B9E4-4B38-AA06-075A8D0C0F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Por Teu imenso amor? </a:t>
            </a:r>
          </a:p>
          <a:p>
            <a:r>
              <a:rPr lang="pt-BR" dirty="0"/>
              <a:t>Meu coração e todo o </a:t>
            </a:r>
            <a:r>
              <a:rPr lang="pt-BR"/>
              <a:t>meu ser </a:t>
            </a:r>
            <a:endParaRPr lang="pt-BR" dirty="0"/>
          </a:p>
          <a:p>
            <a:r>
              <a:rPr lang="pt-BR" dirty="0"/>
              <a:t>Te entregarei, Senhor.</a:t>
            </a:r>
          </a:p>
        </p:txBody>
      </p:sp>
    </p:spTree>
    <p:extLst>
      <p:ext uri="{BB962C8B-B14F-4D97-AF65-F5344CB8AC3E}">
        <p14:creationId xmlns:p14="http://schemas.microsoft.com/office/powerpoint/2010/main" val="146249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Meu Rei e meu Senhor? </a:t>
            </a:r>
          </a:p>
          <a:p>
            <a:r>
              <a:rPr lang="pt-BR" dirty="0"/>
              <a:t>Tenho tão pouco </a:t>
            </a:r>
            <a:r>
              <a:rPr lang="pt-BR" dirty="0" err="1"/>
              <a:t>p’ra</a:t>
            </a:r>
            <a:r>
              <a:rPr lang="pt-BR" dirty="0"/>
              <a:t> Te ofertar, </a:t>
            </a:r>
          </a:p>
          <a:p>
            <a:r>
              <a:rPr lang="pt-BR" dirty="0"/>
              <a:t>Mas é com mui grande amor.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99F402-5A5F-4789-ACB4-BFFDACF2A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Senhor bendito, </a:t>
            </a:r>
          </a:p>
          <a:p>
            <a:r>
              <a:rPr lang="pt-BR" dirty="0"/>
              <a:t>Tudo fizeste a mim, </a:t>
            </a:r>
          </a:p>
          <a:p>
            <a:r>
              <a:rPr lang="pt-BR" dirty="0"/>
              <a:t>Tu desceste lá do Céu, </a:t>
            </a:r>
          </a:p>
          <a:p>
            <a:r>
              <a:rPr lang="pt-BR" dirty="0"/>
              <a:t>Dando ao pecado fim.</a:t>
            </a:r>
          </a:p>
        </p:txBody>
      </p:sp>
    </p:spTree>
    <p:extLst>
      <p:ext uri="{BB962C8B-B14F-4D97-AF65-F5344CB8AC3E}">
        <p14:creationId xmlns:p14="http://schemas.microsoft.com/office/powerpoint/2010/main" val="182829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70B8B5-B9E4-4B38-AA06-075A8D0C0F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Por Teu imenso amor? </a:t>
            </a:r>
          </a:p>
          <a:p>
            <a:r>
              <a:rPr lang="pt-BR" dirty="0"/>
              <a:t>Meu coração e todo o meu ser </a:t>
            </a:r>
          </a:p>
          <a:p>
            <a:r>
              <a:rPr lang="pt-BR" dirty="0"/>
              <a:t>Te entregarei, Senhor.</a:t>
            </a:r>
          </a:p>
        </p:txBody>
      </p:sp>
    </p:spTree>
    <p:extLst>
      <p:ext uri="{BB962C8B-B14F-4D97-AF65-F5344CB8AC3E}">
        <p14:creationId xmlns:p14="http://schemas.microsoft.com/office/powerpoint/2010/main" val="316137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Por Teu sublime amor? </a:t>
            </a:r>
          </a:p>
          <a:p>
            <a:r>
              <a:rPr lang="pt-BR" dirty="0" err="1"/>
              <a:t>Todo’s</a:t>
            </a:r>
            <a:r>
              <a:rPr lang="pt-BR" dirty="0"/>
              <a:t> meus bens </a:t>
            </a:r>
          </a:p>
          <a:p>
            <a:r>
              <a:rPr lang="pt-BR" dirty="0"/>
              <a:t>e tudo que sou </a:t>
            </a:r>
          </a:p>
          <a:p>
            <a:r>
              <a:rPr lang="pt-BR" dirty="0"/>
              <a:t>Deponho a Teus pés, Senhor. </a:t>
            </a:r>
          </a:p>
        </p:txBody>
      </p:sp>
    </p:spTree>
    <p:extLst>
      <p:ext uri="{BB962C8B-B14F-4D97-AF65-F5344CB8AC3E}">
        <p14:creationId xmlns:p14="http://schemas.microsoft.com/office/powerpoint/2010/main" val="314925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99F402-5A5F-4789-ACB4-BFFDACF2A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Senhor bendito, </a:t>
            </a:r>
          </a:p>
          <a:p>
            <a:r>
              <a:rPr lang="pt-BR" dirty="0"/>
              <a:t>Tudo fizeste a mim, </a:t>
            </a:r>
          </a:p>
          <a:p>
            <a:r>
              <a:rPr lang="pt-BR" dirty="0"/>
              <a:t>Tu desceste lá do Céu, </a:t>
            </a:r>
          </a:p>
          <a:p>
            <a:r>
              <a:rPr lang="pt-BR" dirty="0"/>
              <a:t>Dando ao pecado fim.</a:t>
            </a:r>
          </a:p>
        </p:txBody>
      </p:sp>
    </p:spTree>
    <p:extLst>
      <p:ext uri="{BB962C8B-B14F-4D97-AF65-F5344CB8AC3E}">
        <p14:creationId xmlns:p14="http://schemas.microsoft.com/office/powerpoint/2010/main" val="287086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70B8B5-B9E4-4B38-AA06-075A8D0C0F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Por Teu imenso amor? </a:t>
            </a:r>
          </a:p>
          <a:p>
            <a:r>
              <a:rPr lang="pt-BR" dirty="0"/>
              <a:t>Meu coração e todo o meu ser </a:t>
            </a:r>
          </a:p>
          <a:p>
            <a:r>
              <a:rPr lang="pt-BR" dirty="0"/>
              <a:t>Te entregarei, Senhor.</a:t>
            </a:r>
          </a:p>
        </p:txBody>
      </p:sp>
    </p:spTree>
    <p:extLst>
      <p:ext uri="{BB962C8B-B14F-4D97-AF65-F5344CB8AC3E}">
        <p14:creationId xmlns:p14="http://schemas.microsoft.com/office/powerpoint/2010/main" val="376891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 Te darei, meu Mestre, </a:t>
            </a:r>
          </a:p>
          <a:p>
            <a:r>
              <a:rPr lang="pt-BR" dirty="0"/>
              <a:t>Meu grande Salvador? </a:t>
            </a:r>
          </a:p>
          <a:p>
            <a:r>
              <a:rPr lang="pt-BR" dirty="0"/>
              <a:t>Com gratidão e com devoção, </a:t>
            </a:r>
          </a:p>
          <a:p>
            <a:r>
              <a:rPr lang="pt-BR" dirty="0"/>
              <a:t>A Ti renderei louvor.</a:t>
            </a:r>
          </a:p>
        </p:txBody>
      </p:sp>
    </p:spTree>
    <p:extLst>
      <p:ext uri="{BB962C8B-B14F-4D97-AF65-F5344CB8AC3E}">
        <p14:creationId xmlns:p14="http://schemas.microsoft.com/office/powerpoint/2010/main" val="337323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TE DAREI, MEU MESTRE?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203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99F402-5A5F-4789-ACB4-BFFDACF2A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Cristo, Senhor bendito, </a:t>
            </a:r>
          </a:p>
          <a:p>
            <a:r>
              <a:rPr lang="pt-BR" dirty="0"/>
              <a:t>Tudo fizeste a mim, </a:t>
            </a:r>
          </a:p>
          <a:p>
            <a:r>
              <a:rPr lang="pt-BR" dirty="0"/>
              <a:t>Tu desceste lá do Céu, </a:t>
            </a:r>
          </a:p>
          <a:p>
            <a:r>
              <a:rPr lang="pt-BR" dirty="0"/>
              <a:t>Dando ao pecado fim.</a:t>
            </a:r>
          </a:p>
        </p:txBody>
      </p:sp>
    </p:spTree>
    <p:extLst>
      <p:ext uri="{BB962C8B-B14F-4D97-AF65-F5344CB8AC3E}">
        <p14:creationId xmlns:p14="http://schemas.microsoft.com/office/powerpoint/2010/main" val="29438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290</Words>
  <Application>Microsoft Office PowerPoint</Application>
  <PresentationFormat>Apresentação na tela (16:9)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  <vt:lpstr>QUE TE DAREI, MEU MESTRE?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2019-06-12T22:14:11Z</dcterms:modified>
</cp:coreProperties>
</file>